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9" r:id="rId6"/>
    <p:sldId id="260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6F6F"/>
    <a:srgbClr val="474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EBE2FD-3675-4DC7-8802-D84BE0EF0E67}" v="6" dt="2025-04-10T08:53:59.2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esa Wessely" userId="aa904643-792e-47b4-95cb-227c58ad107f" providerId="ADAL" clId="{49EBE2FD-3675-4DC7-8802-D84BE0EF0E67}"/>
    <pc:docChg chg="undo custSel addSld delSld modSld">
      <pc:chgData name="Liesa Wessely" userId="aa904643-792e-47b4-95cb-227c58ad107f" providerId="ADAL" clId="{49EBE2FD-3675-4DC7-8802-D84BE0EF0E67}" dt="2025-04-17T07:38:30.071" v="335"/>
      <pc:docMkLst>
        <pc:docMk/>
      </pc:docMkLst>
      <pc:sldChg chg="del">
        <pc:chgData name="Liesa Wessely" userId="aa904643-792e-47b4-95cb-227c58ad107f" providerId="ADAL" clId="{49EBE2FD-3675-4DC7-8802-D84BE0EF0E67}" dt="2025-04-10T08:47:20.976" v="0" actId="2696"/>
        <pc:sldMkLst>
          <pc:docMk/>
          <pc:sldMk cId="3472014281" sldId="256"/>
        </pc:sldMkLst>
      </pc:sldChg>
      <pc:sldChg chg="addSp modSp mod">
        <pc:chgData name="Liesa Wessely" userId="aa904643-792e-47b4-95cb-227c58ad107f" providerId="ADAL" clId="{49EBE2FD-3675-4DC7-8802-D84BE0EF0E67}" dt="2025-04-10T08:53:02.964" v="243" actId="20577"/>
        <pc:sldMkLst>
          <pc:docMk/>
          <pc:sldMk cId="3265642393" sldId="257"/>
        </pc:sldMkLst>
        <pc:spChg chg="mod">
          <ac:chgData name="Liesa Wessely" userId="aa904643-792e-47b4-95cb-227c58ad107f" providerId="ADAL" clId="{49EBE2FD-3675-4DC7-8802-D84BE0EF0E67}" dt="2025-04-10T08:53:02.964" v="243" actId="20577"/>
          <ac:spMkLst>
            <pc:docMk/>
            <pc:sldMk cId="3265642393" sldId="257"/>
            <ac:spMk id="2" creationId="{11120C59-7206-7CBA-B550-6C1C9E9325CA}"/>
          </ac:spMkLst>
        </pc:spChg>
      </pc:sldChg>
      <pc:sldChg chg="del">
        <pc:chgData name="Liesa Wessely" userId="aa904643-792e-47b4-95cb-227c58ad107f" providerId="ADAL" clId="{49EBE2FD-3675-4DC7-8802-D84BE0EF0E67}" dt="2025-04-10T08:47:36.621" v="23" actId="2696"/>
        <pc:sldMkLst>
          <pc:docMk/>
          <pc:sldMk cId="1579035229" sldId="258"/>
        </pc:sldMkLst>
      </pc:sldChg>
      <pc:sldChg chg="addSp modSp mod">
        <pc:chgData name="Liesa Wessely" userId="aa904643-792e-47b4-95cb-227c58ad107f" providerId="ADAL" clId="{49EBE2FD-3675-4DC7-8802-D84BE0EF0E67}" dt="2025-04-10T08:54:29.231" v="256" actId="1076"/>
        <pc:sldMkLst>
          <pc:docMk/>
          <pc:sldMk cId="4250602455" sldId="259"/>
        </pc:sldMkLst>
        <pc:spChg chg="mod">
          <ac:chgData name="Liesa Wessely" userId="aa904643-792e-47b4-95cb-227c58ad107f" providerId="ADAL" clId="{49EBE2FD-3675-4DC7-8802-D84BE0EF0E67}" dt="2025-04-10T08:54:29.231" v="256" actId="1076"/>
          <ac:spMkLst>
            <pc:docMk/>
            <pc:sldMk cId="4250602455" sldId="259"/>
            <ac:spMk id="2" creationId="{11120C59-7206-7CBA-B550-6C1C9E9325CA}"/>
          </ac:spMkLst>
        </pc:spChg>
        <pc:spChg chg="mod">
          <ac:chgData name="Liesa Wessely" userId="aa904643-792e-47b4-95cb-227c58ad107f" providerId="ADAL" clId="{49EBE2FD-3675-4DC7-8802-D84BE0EF0E67}" dt="2025-04-10T08:54:12.152" v="253" actId="1076"/>
          <ac:spMkLst>
            <pc:docMk/>
            <pc:sldMk cId="4250602455" sldId="259"/>
            <ac:spMk id="3" creationId="{CC588630-7DEA-96D8-C366-80F4FFC2298B}"/>
          </ac:spMkLst>
        </pc:spChg>
        <pc:spChg chg="add mod">
          <ac:chgData name="Liesa Wessely" userId="aa904643-792e-47b4-95cb-227c58ad107f" providerId="ADAL" clId="{49EBE2FD-3675-4DC7-8802-D84BE0EF0E67}" dt="2025-04-10T08:54:19.014" v="254" actId="1076"/>
          <ac:spMkLst>
            <pc:docMk/>
            <pc:sldMk cId="4250602455" sldId="259"/>
            <ac:spMk id="5" creationId="{E0947115-A484-4E51-0F1B-9C04D3D32926}"/>
          </ac:spMkLst>
        </pc:spChg>
        <pc:spChg chg="add mod">
          <ac:chgData name="Liesa Wessely" userId="aa904643-792e-47b4-95cb-227c58ad107f" providerId="ADAL" clId="{49EBE2FD-3675-4DC7-8802-D84BE0EF0E67}" dt="2025-04-10T08:54:22.168" v="255" actId="1076"/>
          <ac:spMkLst>
            <pc:docMk/>
            <pc:sldMk cId="4250602455" sldId="259"/>
            <ac:spMk id="6" creationId="{291474A1-DD2E-5EE2-E4E4-19DE744F8053}"/>
          </ac:spMkLst>
        </pc:spChg>
        <pc:graphicFrameChg chg="add mod modGraphic">
          <ac:chgData name="Liesa Wessely" userId="aa904643-792e-47b4-95cb-227c58ad107f" providerId="ADAL" clId="{49EBE2FD-3675-4DC7-8802-D84BE0EF0E67}" dt="2025-04-10T08:51:30.478" v="218" actId="2711"/>
          <ac:graphicFrameMkLst>
            <pc:docMk/>
            <pc:sldMk cId="4250602455" sldId="259"/>
            <ac:graphicFrameMk id="4" creationId="{B9917394-0E45-1A3D-958E-E13F8BE7FACC}"/>
          </ac:graphicFrameMkLst>
        </pc:graphicFrameChg>
      </pc:sldChg>
      <pc:sldChg chg="del">
        <pc:chgData name="Liesa Wessely" userId="aa904643-792e-47b4-95cb-227c58ad107f" providerId="ADAL" clId="{49EBE2FD-3675-4DC7-8802-D84BE0EF0E67}" dt="2025-04-10T08:47:41.098" v="24" actId="2696"/>
        <pc:sldMkLst>
          <pc:docMk/>
          <pc:sldMk cId="498919645" sldId="260"/>
        </pc:sldMkLst>
      </pc:sldChg>
      <pc:sldChg chg="modSp add mod">
        <pc:chgData name="Liesa Wessely" userId="aa904643-792e-47b4-95cb-227c58ad107f" providerId="ADAL" clId="{49EBE2FD-3675-4DC7-8802-D84BE0EF0E67}" dt="2025-04-17T07:38:30.071" v="335"/>
        <pc:sldMkLst>
          <pc:docMk/>
          <pc:sldMk cId="2269653754" sldId="260"/>
        </pc:sldMkLst>
        <pc:spChg chg="mod">
          <ac:chgData name="Liesa Wessely" userId="aa904643-792e-47b4-95cb-227c58ad107f" providerId="ADAL" clId="{49EBE2FD-3675-4DC7-8802-D84BE0EF0E67}" dt="2025-04-17T07:37:51.175" v="324" actId="14100"/>
          <ac:spMkLst>
            <pc:docMk/>
            <pc:sldMk cId="2269653754" sldId="260"/>
            <ac:spMk id="2" creationId="{5059B1C7-0E07-FA5F-9CDD-F6A1DDF22BB6}"/>
          </ac:spMkLst>
        </pc:spChg>
        <pc:spChg chg="mod">
          <ac:chgData name="Liesa Wessely" userId="aa904643-792e-47b4-95cb-227c58ad107f" providerId="ADAL" clId="{49EBE2FD-3675-4DC7-8802-D84BE0EF0E67}" dt="2025-04-17T07:38:30.071" v="335"/>
          <ac:spMkLst>
            <pc:docMk/>
            <pc:sldMk cId="2269653754" sldId="260"/>
            <ac:spMk id="3" creationId="{F40AC853-1F53-FC8B-5DDD-EDEC5706240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F5C904-81C4-0B3B-4E64-A02983D750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B316DA3-7265-A176-2B6E-67E4101F1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B119A0-BF99-87CE-4BC9-A5DE2AAD5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4D0C-D393-4E8D-84C3-78D4B72CBCD2}" type="datetimeFigureOut">
              <a:rPr lang="de-AT" smtClean="0"/>
              <a:t>17.04.2025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242E6B-6DD6-D269-144E-5227569B9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D057D9-5550-B012-EC84-8A97C237C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1A41-6421-4C99-A820-E26D0ED1A3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500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CFDA85-F063-F9DB-25F2-E11FFA070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3D25BD4-DA5C-0331-0FFE-993883DDBC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248936-E262-E681-8CE7-2BD7FA264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4D0C-D393-4E8D-84C3-78D4B72CBCD2}" type="datetimeFigureOut">
              <a:rPr lang="de-AT" smtClean="0"/>
              <a:t>17.04.2025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0DF0789-A3EE-26B9-086F-6513249B1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701DAE-5864-D6A3-885D-CD684D96A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1A41-6421-4C99-A820-E26D0ED1A3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8661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2096296-E44C-6D2E-D4D5-5ECFE9E95C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67365D9-F686-D665-DCD7-BB6A63F13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3085DF-0673-03F2-AD44-B1DA31F9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4D0C-D393-4E8D-84C3-78D4B72CBCD2}" type="datetimeFigureOut">
              <a:rPr lang="de-AT" smtClean="0"/>
              <a:t>17.04.2025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1143FF-CBC2-A344-736A-43D61819B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BE7EA9-2622-70F9-F0F9-0D28DEA033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1A41-6421-4C99-A820-E26D0ED1A3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0017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236EB1-9C3B-096E-9767-18AC4A227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9718300-E838-D9ED-2241-61089189C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CEA40FA-F854-AF24-ECE4-85E648803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4D0C-D393-4E8D-84C3-78D4B72CBCD2}" type="datetimeFigureOut">
              <a:rPr lang="de-AT" smtClean="0"/>
              <a:t>17.04.2025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E76A266-6EEF-2A99-AFA5-B36FB4EF6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5498B00-7386-A683-96D2-EC972B892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1A41-6421-4C99-A820-E26D0ED1A3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84516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3CE908-DF34-8E0C-B7E6-16B0D466B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B305A37-9219-73DC-CBE8-43E32967B5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D77623C-C559-CDE7-CBAB-198B3398D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4D0C-D393-4E8D-84C3-78D4B72CBCD2}" type="datetimeFigureOut">
              <a:rPr lang="de-AT" smtClean="0"/>
              <a:t>17.04.2025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44FFD21-1A15-31B8-109B-DCDF4ADD9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04A7A0-8586-6E5C-B336-662E3DAE4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1A41-6421-4C99-A820-E26D0ED1A3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33577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0FF7F2-94F0-BFB8-7EC0-D1D6A3996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9E4773-764C-FA3C-9C66-1A439346F1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BC5D36-EE90-E8DF-ED26-7E7C6519F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C38DCAF-B4E0-CF5D-02FD-3B7C75D7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4D0C-D393-4E8D-84C3-78D4B72CBCD2}" type="datetimeFigureOut">
              <a:rPr lang="de-AT" smtClean="0"/>
              <a:t>17.04.2025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151B2D2-5102-0256-CD2F-41B455D56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3320E8F-4DC9-E4E2-670B-E0E84D94E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1A41-6421-4C99-A820-E26D0ED1A3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584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053784-EFC8-C943-C544-4A5603EA3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8636FEF-B19A-E8F2-4911-CC176393BA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8781FB2-2D60-B1F7-674F-4570AAF8B3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756B97C-F1BE-6997-16DF-514F21E88F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4447133-8689-140D-8BD1-49A7F4FE6F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B3872F2-C014-A718-8D75-8FD8FD723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4D0C-D393-4E8D-84C3-78D4B72CBCD2}" type="datetimeFigureOut">
              <a:rPr lang="de-AT" smtClean="0"/>
              <a:t>17.04.2025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B6F8AA2-99C1-A87E-70C9-BB5521967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1BC98D8-5A96-F31B-2BC8-B4C7AA4F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1A41-6421-4C99-A820-E26D0ED1A3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45453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11FC2D-B1CF-B2F4-7132-D496B58BD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A86C1F6-858F-BDFD-1E33-726BC7993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4D0C-D393-4E8D-84C3-78D4B72CBCD2}" type="datetimeFigureOut">
              <a:rPr lang="de-AT" smtClean="0"/>
              <a:t>17.04.2025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7F3AA2E-07F9-AC49-235F-65964C609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E612516-1CCA-3E4B-46BC-FD3ED87BD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1A41-6421-4C99-A820-E26D0ED1A3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2869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73581CF-B76D-A0DD-4D5A-DFB4EFBF5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4D0C-D393-4E8D-84C3-78D4B72CBCD2}" type="datetimeFigureOut">
              <a:rPr lang="de-AT" smtClean="0"/>
              <a:t>17.04.2025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B99A1E4-D184-CD63-5016-45EEAC432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8E459AC-7F12-D50F-7FB8-FF76EFEB2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1A41-6421-4C99-A820-E26D0ED1A3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26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C1146A-1206-9E80-4F6E-FCF353F51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5FE551C-D037-424C-5370-EE234AB7C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93624A-3F15-B5C4-D7AD-B396A368B7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672FC76-3915-CE8B-E968-4C8E97D20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4D0C-D393-4E8D-84C3-78D4B72CBCD2}" type="datetimeFigureOut">
              <a:rPr lang="de-AT" smtClean="0"/>
              <a:t>17.04.2025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1F73A86-BEF6-BE75-9153-DF310479E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C8F2752-B274-A55A-F191-FD0CF5F17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1A41-6421-4C99-A820-E26D0ED1A3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4697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B70A62-BDE7-6EAC-CE8A-16FE63388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08789C5A-CD41-9957-DCE1-C4F9C99508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6DBEAC5-D809-1546-40E1-F0227EF16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34F915-3153-1CD7-D35D-461A4459B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4D0C-D393-4E8D-84C3-78D4B72CBCD2}" type="datetimeFigureOut">
              <a:rPr lang="de-AT" smtClean="0"/>
              <a:t>17.04.2025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FDE039A-D3BE-3634-9F46-9C272B2CD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646C668-9A16-E916-77ED-7231DA90D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11A41-6421-4C99-A820-E26D0ED1A3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84894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110B14E-27D9-A58A-BC26-D3D8994C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083289-B6EB-80E1-200B-02BE64A105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EED4228-7437-908A-71F4-41564E9FA1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24D0C-D393-4E8D-84C3-78D4B72CBCD2}" type="datetimeFigureOut">
              <a:rPr lang="de-AT" smtClean="0"/>
              <a:t>17.04.2025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E202F0-9486-EAC1-17E1-B71E4BDAA4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6FD3EB-8208-057D-EE88-57333B494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11A41-6421-4C99-A820-E26D0ED1A39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4087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120C59-7206-7CBA-B550-6C1C9E932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8668" y="3108325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rgbClr val="474F2E"/>
                </a:solidFill>
                <a:latin typeface="ScalaSansPro-Bold" panose="020B0804020101020102" pitchFamily="34" charset="0"/>
              </a:rPr>
              <a:t>Headline for </a:t>
            </a:r>
            <a:r>
              <a:rPr lang="de-DE" dirty="0" err="1">
                <a:solidFill>
                  <a:srgbClr val="474F2E"/>
                </a:solidFill>
                <a:latin typeface="ScalaSansPro-Bold" panose="020B0804020101020102" pitchFamily="34" charset="0"/>
              </a:rPr>
              <a:t>your</a:t>
            </a:r>
            <a:r>
              <a:rPr lang="de-DE" dirty="0">
                <a:solidFill>
                  <a:srgbClr val="474F2E"/>
                </a:solidFill>
                <a:latin typeface="ScalaSansPro-Bold" panose="020B0804020101020102" pitchFamily="34" charset="0"/>
              </a:rPr>
              <a:t> </a:t>
            </a:r>
            <a:r>
              <a:rPr lang="de-DE" dirty="0" err="1">
                <a:solidFill>
                  <a:srgbClr val="474F2E"/>
                </a:solidFill>
                <a:latin typeface="ScalaSansPro-Bold" panose="020B0804020101020102" pitchFamily="34" charset="0"/>
              </a:rPr>
              <a:t>lecture</a:t>
            </a:r>
            <a:endParaRPr lang="de-AT" dirty="0">
              <a:solidFill>
                <a:srgbClr val="474F2E"/>
              </a:solidFill>
              <a:latin typeface="ScalaSansPro-Bold" panose="020B0804020101020102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588630-7DEA-96D8-C366-80F4FFC22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8668" y="4679003"/>
            <a:ext cx="10212421" cy="17184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Itatur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?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Catium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con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natissunt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que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nobitium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fugitiis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simus </a:t>
            </a:r>
            <a:b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</a:b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autat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pre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volorumquid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utatiam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rero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invendici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inulpar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b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</a:b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ibustinctem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ist,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odit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lis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alicae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si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acitasimint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.</a:t>
            </a:r>
          </a:p>
          <a:p>
            <a:pPr marL="0" indent="0">
              <a:buNone/>
            </a:pPr>
            <a:endParaRPr lang="de-AT" sz="2400" dirty="0">
              <a:solidFill>
                <a:srgbClr val="706F6F"/>
              </a:solidFill>
              <a:latin typeface="ScalaSansPro-Light" panose="020B050402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642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120C59-7206-7CBA-B550-6C1C9E932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9656" y="438511"/>
            <a:ext cx="10515600" cy="1325563"/>
          </a:xfrm>
        </p:spPr>
        <p:txBody>
          <a:bodyPr/>
          <a:lstStyle/>
          <a:p>
            <a:r>
              <a:rPr lang="de-DE" dirty="0">
                <a:solidFill>
                  <a:srgbClr val="474F2E"/>
                </a:solidFill>
                <a:latin typeface="ScalaSansPro-Bold" panose="020B0804020101020102" pitchFamily="34" charset="0"/>
              </a:rPr>
              <a:t>Conflict of Interest Disclosure</a:t>
            </a:r>
            <a:endParaRPr lang="de-AT" dirty="0">
              <a:solidFill>
                <a:srgbClr val="474F2E"/>
              </a:solidFill>
              <a:latin typeface="ScalaSansPro-Bold" panose="020B0804020101020102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C588630-7DEA-96D8-C366-80F4FFC22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8668" y="2082363"/>
            <a:ext cx="10212421" cy="17184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	I </a:t>
            </a:r>
            <a:r>
              <a:rPr lang="de-DE" sz="32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have</a:t>
            </a:r>
            <a:r>
              <a:rPr lang="de-DE" sz="32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32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no</a:t>
            </a:r>
            <a:r>
              <a:rPr lang="de-DE" sz="32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potential </a:t>
            </a:r>
            <a:r>
              <a:rPr lang="de-DE" sz="32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conflict</a:t>
            </a:r>
            <a:r>
              <a:rPr lang="de-DE" sz="32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of </a:t>
            </a:r>
            <a:r>
              <a:rPr lang="de-DE" sz="32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interest</a:t>
            </a:r>
            <a:r>
              <a:rPr lang="de-DE" sz="32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32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to</a:t>
            </a:r>
            <a:r>
              <a:rPr lang="de-DE" sz="32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32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report</a:t>
            </a:r>
            <a:r>
              <a:rPr lang="de-DE" sz="32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.</a:t>
            </a:r>
          </a:p>
          <a:p>
            <a:pPr marL="0" indent="0">
              <a:buNone/>
            </a:pPr>
            <a:endParaRPr lang="de-DE" sz="2400" baseline="30000" dirty="0">
              <a:solidFill>
                <a:srgbClr val="706F6F"/>
              </a:solidFill>
              <a:latin typeface="ScalaSansPro-Light" panose="020B0504020101020102" pitchFamily="34" charset="0"/>
            </a:endParaRPr>
          </a:p>
          <a:p>
            <a:pPr marL="0" indent="0">
              <a:buNone/>
            </a:pPr>
            <a:r>
              <a:rPr lang="de-DE" sz="32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	I </a:t>
            </a:r>
            <a:r>
              <a:rPr lang="de-DE" sz="32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have</a:t>
            </a:r>
            <a:r>
              <a:rPr lang="de-DE" sz="32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32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the</a:t>
            </a:r>
            <a:r>
              <a:rPr lang="de-DE" sz="32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32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following</a:t>
            </a:r>
            <a:r>
              <a:rPr lang="de-DE" sz="32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potential </a:t>
            </a:r>
            <a:r>
              <a:rPr lang="de-DE" sz="32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conflict</a:t>
            </a:r>
            <a:r>
              <a:rPr lang="de-DE" sz="32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(s) of </a:t>
            </a:r>
            <a:r>
              <a:rPr lang="de-DE" sz="32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interest</a:t>
            </a:r>
            <a:r>
              <a:rPr lang="de-DE" sz="32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32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to</a:t>
            </a:r>
            <a:r>
              <a:rPr lang="de-DE" sz="32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32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report</a:t>
            </a:r>
            <a:r>
              <a:rPr lang="de-DE" sz="32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. </a:t>
            </a:r>
          </a:p>
          <a:p>
            <a:pPr marL="0" indent="0">
              <a:buNone/>
            </a:pPr>
            <a:endParaRPr lang="de-DE" sz="2400" i="0" u="none" strike="noStrike" baseline="30000" dirty="0">
              <a:solidFill>
                <a:srgbClr val="706F6F"/>
              </a:solidFill>
              <a:latin typeface="ScalaSansPro-Light" panose="020B0504020101020102" pitchFamily="34" charset="0"/>
            </a:endParaRPr>
          </a:p>
          <a:p>
            <a:pPr marL="0" indent="0">
              <a:buNone/>
            </a:pPr>
            <a:endParaRPr lang="de-DE" sz="2400" i="0" u="none" strike="noStrike" baseline="30000" dirty="0">
              <a:solidFill>
                <a:srgbClr val="706F6F"/>
              </a:solidFill>
              <a:latin typeface="ScalaSansPro-Light" panose="020B0504020101020102" pitchFamily="34" charset="0"/>
            </a:endParaRPr>
          </a:p>
          <a:p>
            <a:pPr marL="0" indent="0">
              <a:buNone/>
            </a:pPr>
            <a:endParaRPr lang="de-AT" sz="2400" dirty="0">
              <a:solidFill>
                <a:srgbClr val="706F6F"/>
              </a:solidFill>
              <a:latin typeface="ScalaSansPro-Light" panose="020B0504020101020102" pitchFamily="34" charset="0"/>
            </a:endParaRPr>
          </a:p>
          <a:p>
            <a:pPr marL="0" indent="0">
              <a:buNone/>
            </a:pPr>
            <a:endParaRPr lang="de-DE" sz="2400" i="0" u="none" strike="noStrike" baseline="30000" dirty="0">
              <a:solidFill>
                <a:srgbClr val="706F6F"/>
              </a:solidFill>
              <a:latin typeface="ScalaSansPro-Light" panose="020B0504020101020102" pitchFamily="34" charset="0"/>
            </a:endParaRPr>
          </a:p>
          <a:p>
            <a:pPr marL="0" indent="0">
              <a:buNone/>
            </a:pPr>
            <a:endParaRPr lang="de-AT" sz="2400" dirty="0">
              <a:solidFill>
                <a:srgbClr val="706F6F"/>
              </a:solidFill>
              <a:latin typeface="ScalaSansPro-Light" panose="020B0504020101020102" pitchFamily="34" charset="0"/>
            </a:endParaRP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B9917394-0E45-1A3D-958E-E13F8BE7FA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8337660"/>
              </p:ext>
            </p:extLst>
          </p:nvPr>
        </p:nvGraphicFramePr>
        <p:xfrm>
          <a:off x="1803794" y="3531993"/>
          <a:ext cx="8584412" cy="2391581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1719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12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5215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400" u="none" strike="noStrike" dirty="0">
                          <a:solidFill>
                            <a:schemeClr val="bg1"/>
                          </a:solidFill>
                          <a:effectLst/>
                          <a:latin typeface="ScalaSansPro-Bold" panose="020B0804020101020102"/>
                          <a:cs typeface="Arial" panose="020B0604020202020204" pitchFamily="34" charset="0"/>
                        </a:rPr>
                        <a:t>Type</a:t>
                      </a:r>
                      <a:endParaRPr lang="de-DE" sz="1400" b="1" i="0" u="none" strike="noStrike" dirty="0">
                        <a:solidFill>
                          <a:schemeClr val="bg1"/>
                        </a:solidFill>
                        <a:effectLst/>
                        <a:latin typeface="ScalaSansPro-Bold" panose="020B0804020101020102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706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120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de-DE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ScalaSansPro-Bold" panose="020B0804020101020102"/>
                          <a:ea typeface="+mn-ea"/>
                          <a:cs typeface="Arial" panose="020B0604020202020204" pitchFamily="34" charset="0"/>
                        </a:rPr>
                        <a:t>Name of </a:t>
                      </a:r>
                      <a:r>
                        <a:rPr lang="de-DE" sz="1400" b="1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ScalaSansPro-Bold" panose="020B0804020101020102"/>
                          <a:ea typeface="+mn-ea"/>
                          <a:cs typeface="Arial" panose="020B0604020202020204" pitchFamily="34" charset="0"/>
                        </a:rPr>
                        <a:t>commercial</a:t>
                      </a:r>
                      <a:r>
                        <a:rPr lang="de-DE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ScalaSansPro-Bold" panose="020B0804020101020102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400" b="1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ScalaSansPro-Bold" panose="020B0804020101020102"/>
                          <a:ea typeface="+mn-ea"/>
                          <a:cs typeface="Arial" panose="020B0604020202020204" pitchFamily="34" charset="0"/>
                        </a:rPr>
                        <a:t>company</a:t>
                      </a:r>
                      <a:endParaRPr lang="de-DE" sz="1400" b="1" u="none" strike="noStrike" kern="1200" dirty="0">
                        <a:solidFill>
                          <a:schemeClr val="bg1"/>
                        </a:solidFill>
                        <a:effectLst/>
                        <a:latin typeface="ScalaSansPro-Bold" panose="020B0804020101020102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70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458">
                <a:tc>
                  <a:txBody>
                    <a:bodyPr/>
                    <a:lstStyle/>
                    <a:p>
                      <a:pPr algn="l" rtl="0" fontAlgn="ctr"/>
                      <a:r>
                        <a:rPr lang="de-DE" sz="2000" i="0" u="none" strike="noStrike" kern="1200" baseline="30000" dirty="0" err="1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Receipt</a:t>
                      </a:r>
                      <a:r>
                        <a:rPr lang="de-DE" sz="2000" i="0" u="none" strike="noStrike" kern="1200" baseline="30000" dirty="0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 of </a:t>
                      </a:r>
                      <a:r>
                        <a:rPr lang="de-DE" sz="2000" i="0" u="none" strike="noStrike" kern="1200" baseline="30000" dirty="0" err="1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grants</a:t>
                      </a:r>
                      <a:r>
                        <a:rPr lang="de-DE" sz="2000" i="0" u="none" strike="noStrike" kern="1200" baseline="30000" dirty="0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lang="de-DE" sz="2000" i="0" u="none" strike="noStrike" kern="1200" baseline="30000" dirty="0" err="1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research</a:t>
                      </a:r>
                      <a:r>
                        <a:rPr lang="de-DE" sz="2000" i="0" u="none" strike="noStrike" kern="1200" baseline="30000" dirty="0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i="0" u="none" strike="noStrike" kern="1200" baseline="30000" dirty="0" err="1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supports</a:t>
                      </a:r>
                      <a:endParaRPr lang="de-DE" sz="2000" i="0" u="none" strike="noStrike" kern="1200" baseline="30000" dirty="0">
                        <a:solidFill>
                          <a:srgbClr val="706F6F"/>
                        </a:solidFill>
                        <a:latin typeface="ScalaSansPro-Light" panose="020B0504020101020102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u="none" strike="noStrike" dirty="0">
                          <a:solidFill>
                            <a:srgbClr val="70706F"/>
                          </a:solidFill>
                          <a:effectLst/>
                          <a:latin typeface="ScalaSansPro-Light" panose="020B0504020101020102"/>
                          <a:cs typeface="Arial" panose="020B0604020202020204" pitchFamily="34" charset="0"/>
                        </a:rPr>
                        <a:t> </a:t>
                      </a:r>
                      <a:endParaRPr lang="de-DE" sz="1200" b="0" i="0" u="none" strike="noStrike" dirty="0">
                        <a:solidFill>
                          <a:srgbClr val="70706F"/>
                        </a:solidFill>
                        <a:effectLst/>
                        <a:latin typeface="ScalaSansPro-Light" panose="020B0504020101020102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32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en-US" sz="2000" i="0" u="none" strike="noStrike" kern="1200" baseline="30000" dirty="0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Receipt of honoraria or consultation fees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u="none" strike="noStrike" dirty="0">
                          <a:solidFill>
                            <a:srgbClr val="70706F"/>
                          </a:solidFill>
                          <a:effectLst/>
                          <a:latin typeface="ScalaSansPro-Light" panose="020B0504020101020102"/>
                          <a:cs typeface="Arial" panose="020B0604020202020204" pitchFamily="34" charset="0"/>
                        </a:rPr>
                        <a:t> </a:t>
                      </a:r>
                      <a:endParaRPr lang="de-DE" sz="1200" b="0" i="0" u="none" strike="noStrike" dirty="0">
                        <a:solidFill>
                          <a:srgbClr val="70706F"/>
                        </a:solidFill>
                        <a:effectLst/>
                        <a:latin typeface="ScalaSansPro-Light" panose="020B0504020101020102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83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endParaRPr lang="en-US" sz="1100" i="0" u="none" strike="noStrike" kern="1200" baseline="30000" dirty="0">
                        <a:solidFill>
                          <a:srgbClr val="706F6F"/>
                        </a:solidFill>
                        <a:latin typeface="ScalaSansPro-Light" panose="020B0504020101020102" pitchFamily="34" charset="0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fontAlgn="ctr" latinLnBrk="0" hangingPunct="1"/>
                      <a:r>
                        <a:rPr lang="en-US" sz="2000" i="0" u="none" strike="noStrike" kern="1200" baseline="30000" dirty="0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Participation in a company sponsored speaker’s  bureau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u="none" strike="noStrike" dirty="0">
                          <a:solidFill>
                            <a:srgbClr val="70706F"/>
                          </a:solidFill>
                          <a:effectLst/>
                          <a:latin typeface="ScalaSansPro-Light" panose="020B0504020101020102"/>
                          <a:cs typeface="Arial" panose="020B0604020202020204" pitchFamily="34" charset="0"/>
                        </a:rPr>
                        <a:t> </a:t>
                      </a:r>
                      <a:endParaRPr lang="de-DE" sz="1200" b="0" i="0" u="none" strike="noStrike" dirty="0">
                        <a:solidFill>
                          <a:srgbClr val="70706F"/>
                        </a:solidFill>
                        <a:effectLst/>
                        <a:latin typeface="ScalaSansPro-Light" panose="020B0504020101020102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838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de-DE" sz="2000" i="0" u="none" strike="noStrike" kern="1200" baseline="30000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Stockshareholder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u="none" strike="noStrike" dirty="0">
                          <a:solidFill>
                            <a:srgbClr val="70706F"/>
                          </a:solidFill>
                          <a:effectLst/>
                          <a:latin typeface="ScalaSansPro-Light" panose="020B0504020101020102"/>
                          <a:cs typeface="Arial" panose="020B0604020202020204" pitchFamily="34" charset="0"/>
                        </a:rPr>
                        <a:t> </a:t>
                      </a:r>
                      <a:endParaRPr lang="de-DE" sz="1200" b="0" i="0" u="none" strike="noStrike" dirty="0">
                        <a:solidFill>
                          <a:srgbClr val="70706F"/>
                        </a:solidFill>
                        <a:effectLst/>
                        <a:latin typeface="ScalaSansPro-Light" panose="020B0504020101020102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856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de-DE" sz="2000" i="0" u="none" strike="noStrike" kern="1200" baseline="30000" dirty="0" err="1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Spouse</a:t>
                      </a:r>
                      <a:r>
                        <a:rPr lang="de-DE" sz="2000" i="0" u="none" strike="noStrike" kern="1200" baseline="30000" dirty="0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lang="de-DE" sz="2000" i="0" u="none" strike="noStrike" kern="1200" baseline="30000" dirty="0" err="1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partner</a:t>
                      </a:r>
                      <a:endParaRPr lang="de-DE" sz="2000" i="0" u="none" strike="noStrike" kern="1200" baseline="30000" dirty="0">
                        <a:solidFill>
                          <a:srgbClr val="706F6F"/>
                        </a:solidFill>
                        <a:latin typeface="ScalaSansPro-Light" panose="020B0504020101020102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u="none" strike="noStrike" dirty="0">
                          <a:solidFill>
                            <a:srgbClr val="70706F"/>
                          </a:solidFill>
                          <a:effectLst/>
                          <a:latin typeface="ScalaSansPro-Light" panose="020B0504020101020102"/>
                          <a:cs typeface="Arial" panose="020B0604020202020204" pitchFamily="34" charset="0"/>
                        </a:rPr>
                        <a:t> </a:t>
                      </a:r>
                      <a:endParaRPr lang="de-DE" sz="1200" b="0" i="0" u="none" strike="noStrike" dirty="0">
                        <a:solidFill>
                          <a:srgbClr val="70706F"/>
                        </a:solidFill>
                        <a:effectLst/>
                        <a:latin typeface="ScalaSansPro-Light" panose="020B0504020101020102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06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de-DE" sz="2000" i="0" u="none" strike="noStrike" kern="1200" baseline="30000" dirty="0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Other support (</a:t>
                      </a:r>
                      <a:r>
                        <a:rPr lang="de-DE" sz="2000" i="0" u="none" strike="noStrike" kern="1200" baseline="30000" dirty="0" err="1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please</a:t>
                      </a:r>
                      <a:r>
                        <a:rPr lang="de-DE" sz="2000" i="0" u="none" strike="noStrike" kern="1200" baseline="30000" dirty="0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2000" i="0" u="none" strike="noStrike" kern="1200" baseline="30000" dirty="0" err="1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specify</a:t>
                      </a:r>
                      <a:r>
                        <a:rPr lang="de-DE" sz="2000" i="0" u="none" strike="noStrike" kern="1200" baseline="30000" dirty="0">
                          <a:solidFill>
                            <a:srgbClr val="706F6F"/>
                          </a:solidFill>
                          <a:latin typeface="ScalaSansPro-Light" panose="020B0504020101020102" pitchFamily="34" charset="0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de-DE" sz="1200" u="none" strike="noStrike" dirty="0">
                          <a:solidFill>
                            <a:srgbClr val="70706F"/>
                          </a:solidFill>
                          <a:effectLst/>
                          <a:latin typeface="ScalaSansPro-Light" panose="020B0504020101020102"/>
                          <a:cs typeface="Arial" panose="020B0604020202020204" pitchFamily="34" charset="0"/>
                        </a:rPr>
                        <a:t> </a:t>
                      </a:r>
                      <a:endParaRPr lang="de-DE" sz="1200" b="0" i="0" u="none" strike="noStrike" dirty="0">
                        <a:solidFill>
                          <a:srgbClr val="70706F"/>
                        </a:solidFill>
                        <a:effectLst/>
                        <a:latin typeface="ScalaSansPro-Light" panose="020B0504020101020102"/>
                        <a:cs typeface="Arial" panose="020B0604020202020204" pitchFamily="34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706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678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hteck 4">
            <a:extLst>
              <a:ext uri="{FF2B5EF4-FFF2-40B4-BE49-F238E27FC236}">
                <a16:creationId xmlns:a16="http://schemas.microsoft.com/office/drawing/2014/main" id="{E0947115-A484-4E51-0F1B-9C04D3D32926}"/>
              </a:ext>
            </a:extLst>
          </p:cNvPr>
          <p:cNvSpPr/>
          <p:nvPr/>
        </p:nvSpPr>
        <p:spPr>
          <a:xfrm>
            <a:off x="1510496" y="2012049"/>
            <a:ext cx="293298" cy="264022"/>
          </a:xfrm>
          <a:prstGeom prst="rect">
            <a:avLst/>
          </a:prstGeom>
          <a:solidFill>
            <a:schemeClr val="bg1"/>
          </a:solidFill>
          <a:ln w="38100">
            <a:solidFill>
              <a:srgbClr val="706F6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91474A1-DD2E-5EE2-E4E4-19DE744F8053}"/>
              </a:ext>
            </a:extLst>
          </p:cNvPr>
          <p:cNvSpPr/>
          <p:nvPr/>
        </p:nvSpPr>
        <p:spPr>
          <a:xfrm>
            <a:off x="1510496" y="2772021"/>
            <a:ext cx="293298" cy="264022"/>
          </a:xfrm>
          <a:prstGeom prst="rect">
            <a:avLst/>
          </a:prstGeom>
          <a:solidFill>
            <a:schemeClr val="bg1"/>
          </a:solidFill>
          <a:ln w="38100">
            <a:solidFill>
              <a:srgbClr val="706F6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50602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7BE0E6A-0FA2-E02F-DC72-B1C6D8BB31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59B1C7-0E07-FA5F-9CDD-F6A1DDF22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8668" y="471232"/>
            <a:ext cx="8871106" cy="1325563"/>
          </a:xfrm>
        </p:spPr>
        <p:txBody>
          <a:bodyPr/>
          <a:lstStyle/>
          <a:p>
            <a:r>
              <a:rPr lang="de-DE" dirty="0" err="1">
                <a:solidFill>
                  <a:srgbClr val="474F2E"/>
                </a:solidFill>
                <a:latin typeface="ScalaSansPro-Bold" panose="020B0804020101020102" pitchFamily="34" charset="0"/>
              </a:rPr>
              <a:t>I‘m</a:t>
            </a:r>
            <a:r>
              <a:rPr lang="de-DE" dirty="0">
                <a:solidFill>
                  <a:srgbClr val="474F2E"/>
                </a:solidFill>
                <a:latin typeface="ScalaSansPro-Bold" panose="020B0804020101020102" pitchFamily="34" charset="0"/>
              </a:rPr>
              <a:t> </a:t>
            </a:r>
            <a:r>
              <a:rPr lang="de-DE" dirty="0" err="1">
                <a:solidFill>
                  <a:srgbClr val="474F2E"/>
                </a:solidFill>
                <a:latin typeface="ScalaSansPro-Bold" panose="020B0804020101020102" pitchFamily="34" charset="0"/>
              </a:rPr>
              <a:t>headline</a:t>
            </a:r>
            <a:r>
              <a:rPr lang="de-DE" dirty="0">
                <a:solidFill>
                  <a:srgbClr val="474F2E"/>
                </a:solidFill>
                <a:latin typeface="ScalaSansPro-Bold" panose="020B0804020101020102" pitchFamily="34" charset="0"/>
              </a:rPr>
              <a:t> </a:t>
            </a:r>
            <a:r>
              <a:rPr lang="de-DE" dirty="0" err="1">
                <a:solidFill>
                  <a:srgbClr val="474F2E"/>
                </a:solidFill>
                <a:latin typeface="ScalaSansPro-Bold" panose="020B0804020101020102" pitchFamily="34" charset="0"/>
              </a:rPr>
              <a:t>which</a:t>
            </a:r>
            <a:r>
              <a:rPr lang="de-DE" dirty="0">
                <a:solidFill>
                  <a:srgbClr val="474F2E"/>
                </a:solidFill>
                <a:latin typeface="ScalaSansPro-Bold" panose="020B0804020101020102" pitchFamily="34" charset="0"/>
              </a:rPr>
              <a:t> </a:t>
            </a:r>
            <a:r>
              <a:rPr lang="de-DE" dirty="0" err="1">
                <a:solidFill>
                  <a:srgbClr val="474F2E"/>
                </a:solidFill>
                <a:latin typeface="ScalaSansPro-Bold" panose="020B0804020101020102" pitchFamily="34" charset="0"/>
              </a:rPr>
              <a:t>should</a:t>
            </a:r>
            <a:r>
              <a:rPr lang="de-DE" dirty="0">
                <a:solidFill>
                  <a:srgbClr val="474F2E"/>
                </a:solidFill>
                <a:latin typeface="ScalaSansPro-Bold" panose="020B0804020101020102" pitchFamily="34" charset="0"/>
              </a:rPr>
              <a:t> </a:t>
            </a:r>
            <a:r>
              <a:rPr lang="de-DE" dirty="0" err="1">
                <a:solidFill>
                  <a:srgbClr val="474F2E"/>
                </a:solidFill>
                <a:latin typeface="ScalaSansPro-Bold" panose="020B0804020101020102" pitchFamily="34" charset="0"/>
              </a:rPr>
              <a:t>help</a:t>
            </a:r>
            <a:r>
              <a:rPr lang="de-DE" dirty="0">
                <a:solidFill>
                  <a:srgbClr val="474F2E"/>
                </a:solidFill>
                <a:latin typeface="ScalaSansPro-Bold" panose="020B0804020101020102" pitchFamily="34" charset="0"/>
              </a:rPr>
              <a:t> </a:t>
            </a:r>
            <a:r>
              <a:rPr lang="de-DE" dirty="0" err="1">
                <a:solidFill>
                  <a:srgbClr val="474F2E"/>
                </a:solidFill>
                <a:latin typeface="ScalaSansPro-Bold" panose="020B0804020101020102" pitchFamily="34" charset="0"/>
              </a:rPr>
              <a:t>you</a:t>
            </a:r>
            <a:r>
              <a:rPr lang="de-DE" dirty="0">
                <a:solidFill>
                  <a:srgbClr val="474F2E"/>
                </a:solidFill>
                <a:latin typeface="ScalaSansPro-Bold" panose="020B0804020101020102" pitchFamily="34" charset="0"/>
              </a:rPr>
              <a:t> </a:t>
            </a:r>
            <a:r>
              <a:rPr lang="de-DE" dirty="0" err="1">
                <a:solidFill>
                  <a:srgbClr val="474F2E"/>
                </a:solidFill>
                <a:latin typeface="ScalaSansPro-Bold" panose="020B0804020101020102" pitchFamily="34" charset="0"/>
              </a:rPr>
              <a:t>structure</a:t>
            </a:r>
            <a:r>
              <a:rPr lang="de-DE" dirty="0">
                <a:solidFill>
                  <a:srgbClr val="474F2E"/>
                </a:solidFill>
                <a:latin typeface="ScalaSansPro-Bold" panose="020B0804020101020102" pitchFamily="34" charset="0"/>
              </a:rPr>
              <a:t> </a:t>
            </a:r>
            <a:r>
              <a:rPr lang="de-DE" dirty="0" err="1">
                <a:solidFill>
                  <a:srgbClr val="474F2E"/>
                </a:solidFill>
                <a:latin typeface="ScalaSansPro-Bold" panose="020B0804020101020102" pitchFamily="34" charset="0"/>
              </a:rPr>
              <a:t>your</a:t>
            </a:r>
            <a:r>
              <a:rPr lang="de-DE" dirty="0">
                <a:solidFill>
                  <a:srgbClr val="474F2E"/>
                </a:solidFill>
                <a:latin typeface="ScalaSansPro-Bold" panose="020B0804020101020102" pitchFamily="34" charset="0"/>
              </a:rPr>
              <a:t> </a:t>
            </a:r>
            <a:r>
              <a:rPr lang="de-DE" dirty="0" err="1">
                <a:solidFill>
                  <a:srgbClr val="474F2E"/>
                </a:solidFill>
                <a:latin typeface="ScalaSansPro-Bold" panose="020B0804020101020102" pitchFamily="34" charset="0"/>
              </a:rPr>
              <a:t>presentation</a:t>
            </a:r>
            <a:r>
              <a:rPr lang="de-DE" dirty="0">
                <a:solidFill>
                  <a:srgbClr val="474F2E"/>
                </a:solidFill>
                <a:latin typeface="ScalaSansPro-Bold" panose="020B0804020101020102" pitchFamily="34" charset="0"/>
              </a:rPr>
              <a:t> </a:t>
            </a:r>
            <a:endParaRPr lang="de-AT" dirty="0">
              <a:solidFill>
                <a:srgbClr val="474F2E"/>
              </a:solidFill>
              <a:latin typeface="ScalaSansPro-Bold" panose="020B0804020101020102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40AC853-1F53-FC8B-5DDD-EDEC57062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8668" y="2212675"/>
            <a:ext cx="10212421" cy="228168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Here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is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a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lot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of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space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for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whatever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text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should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be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shown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.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Itatur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?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Catium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con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natissunt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que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nobitium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fugitiis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simus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autat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pre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volorumquid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utatiam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rero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invendici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inulpar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ibustinctem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ist,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odit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lis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alicae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si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acitasimint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. Here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is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a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lot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of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space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for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whatever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text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should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be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shown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.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Itatur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?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Catium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con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natissunt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que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nobitium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fugitiis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simus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autat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pre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volorumquid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utatiam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rero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invendici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inulpar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ibustinctem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ist,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odit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lis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alicae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si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acitasimint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. Here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is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a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lot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of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space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for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whatever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text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should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be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shown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.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Itatur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?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Catium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con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natissunt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que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nobitium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fugitiis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simus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autat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pre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volorumquid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utatiam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rero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invendici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inulpar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ibustinctem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ist,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odit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lis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alicae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si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acitasimint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. Here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is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a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lot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of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space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for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whatever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text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should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be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shown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.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Itatur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?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Catium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con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natissunt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que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nobitium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fugitiis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simus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autat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pre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volorumquid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utatiam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rero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invendici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inulpar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ibustinctem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ist,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odit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lis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alicae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 si </a:t>
            </a:r>
            <a:r>
              <a:rPr lang="de-DE" sz="2400" i="0" u="none" strike="noStrike" baseline="30000" dirty="0" err="1">
                <a:solidFill>
                  <a:srgbClr val="706F6F"/>
                </a:solidFill>
                <a:latin typeface="ScalaSansPro-Light" panose="020B0504020101020102" pitchFamily="34" charset="0"/>
              </a:rPr>
              <a:t>acitasimint</a:t>
            </a:r>
            <a:r>
              <a:rPr lang="de-DE" sz="2400" i="0" u="none" strike="noStrike" baseline="30000" dirty="0">
                <a:solidFill>
                  <a:srgbClr val="706F6F"/>
                </a:solidFill>
                <a:latin typeface="ScalaSansPro-Light" panose="020B0504020101020102" pitchFamily="34" charset="0"/>
              </a:rPr>
              <a:t>.</a:t>
            </a:r>
          </a:p>
          <a:p>
            <a:pPr marL="0" indent="0">
              <a:buNone/>
            </a:pPr>
            <a:endParaRPr lang="de-DE" sz="2400" i="0" u="none" strike="noStrike" baseline="30000" dirty="0">
              <a:solidFill>
                <a:srgbClr val="706F6F"/>
              </a:solidFill>
              <a:latin typeface="ScalaSansPro-Light" panose="020B0504020101020102" pitchFamily="34" charset="0"/>
            </a:endParaRPr>
          </a:p>
          <a:p>
            <a:pPr marL="0" indent="0">
              <a:buNone/>
            </a:pPr>
            <a:endParaRPr lang="de-AT" sz="2400" dirty="0">
              <a:solidFill>
                <a:srgbClr val="706F6F"/>
              </a:solidFill>
              <a:latin typeface="ScalaSansPro-Light" panose="020B0504020101020102" pitchFamily="34" charset="0"/>
            </a:endParaRPr>
          </a:p>
          <a:p>
            <a:pPr marL="0" indent="0">
              <a:buNone/>
            </a:pPr>
            <a:endParaRPr lang="de-DE" sz="2400" i="0" u="none" strike="noStrike" baseline="30000" dirty="0">
              <a:solidFill>
                <a:srgbClr val="706F6F"/>
              </a:solidFill>
              <a:latin typeface="ScalaSansPro-Light" panose="020B0504020101020102" pitchFamily="34" charset="0"/>
            </a:endParaRPr>
          </a:p>
          <a:p>
            <a:pPr marL="0" indent="0">
              <a:buNone/>
            </a:pPr>
            <a:endParaRPr lang="de-AT" sz="2400" dirty="0">
              <a:solidFill>
                <a:srgbClr val="706F6F"/>
              </a:solidFill>
              <a:latin typeface="ScalaSansPro-Light" panose="020B050402010102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9653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195C13835677E41810557D8DCD2DE2B" ma:contentTypeVersion="16" ma:contentTypeDescription="Ein neues Dokument erstellen." ma:contentTypeScope="" ma:versionID="c9eb28e77ad4a0de49b535a24b69da28">
  <xsd:schema xmlns:xsd="http://www.w3.org/2001/XMLSchema" xmlns:xs="http://www.w3.org/2001/XMLSchema" xmlns:p="http://schemas.microsoft.com/office/2006/metadata/properties" xmlns:ns2="e6e59233-bdec-41c9-9b4d-e60b4896ec6a" xmlns:ns3="c668ff3b-2f11-4018-909a-216f71f8c167" targetNamespace="http://schemas.microsoft.com/office/2006/metadata/properties" ma:root="true" ma:fieldsID="7c5bf2920f24f67f607a1b82c319afa5" ns2:_="" ns3:_="">
    <xsd:import namespace="e6e59233-bdec-41c9-9b4d-e60b4896ec6a"/>
    <xsd:import namespace="c668ff3b-2f11-4018-909a-216f71f8c16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ObjectDetectorVersions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e59233-bdec-41c9-9b4d-e60b4896ec6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246ec3fe-2e8d-478b-b3fa-da1ed19e5a94}" ma:internalName="TaxCatchAll" ma:showField="CatchAllData" ma:web="e6e59233-bdec-41c9-9b4d-e60b4896ec6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68ff3b-2f11-4018-909a-216f71f8c1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ierungen" ma:readOnly="false" ma:fieldId="{5cf76f15-5ced-4ddc-b409-7134ff3c332f}" ma:taxonomyMulti="true" ma:sspId="6b247828-78fa-4bb4-af35-8b3e1a81f1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68ff3b-2f11-4018-909a-216f71f8c167">
      <Terms xmlns="http://schemas.microsoft.com/office/infopath/2007/PartnerControls"/>
    </lcf76f155ced4ddcb4097134ff3c332f>
    <TaxCatchAll xmlns="e6e59233-bdec-41c9-9b4d-e60b4896ec6a" xsi:nil="true"/>
  </documentManagement>
</p:properties>
</file>

<file path=customXml/itemProps1.xml><?xml version="1.0" encoding="utf-8"?>
<ds:datastoreItem xmlns:ds="http://schemas.openxmlformats.org/officeDocument/2006/customXml" ds:itemID="{6D92076D-17E7-49ED-95B9-3CC7B86B66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e59233-bdec-41c9-9b4d-e60b4896ec6a"/>
    <ds:schemaRef ds:uri="c668ff3b-2f11-4018-909a-216f71f8c1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87F4DA9-F79B-4D89-AC23-4DC67CB5E1B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62699E-BB76-4E5B-88C3-AD94BEC1E288}">
  <ds:schemaRefs>
    <ds:schemaRef ds:uri="http://schemas.microsoft.com/office/2006/metadata/properties"/>
    <ds:schemaRef ds:uri="http://schemas.microsoft.com/office/infopath/2007/PartnerControls"/>
    <ds:schemaRef ds:uri="c668ff3b-2f11-4018-909a-216f71f8c167"/>
    <ds:schemaRef ds:uri="e6e59233-bdec-41c9-9b4d-e60b4896ec6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Breitbild</PresentationFormat>
  <Paragraphs>28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ScalaSansPro-Bold</vt:lpstr>
      <vt:lpstr>ScalaSansPro-Light</vt:lpstr>
      <vt:lpstr>Office</vt:lpstr>
      <vt:lpstr>Headline for your lecture</vt:lpstr>
      <vt:lpstr>Conflict of Interest Disclosure</vt:lpstr>
      <vt:lpstr>I‘m headline which should help you structure your presentation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debbie</dc:creator>
  <cp:lastModifiedBy>Liesa Wessely</cp:lastModifiedBy>
  <cp:revision>2</cp:revision>
  <dcterms:created xsi:type="dcterms:W3CDTF">2022-06-02T07:12:37Z</dcterms:created>
  <dcterms:modified xsi:type="dcterms:W3CDTF">2025-04-17T07:38:31Z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0x010100E195C13835677E41810557D8DCD2DE2B</vt:lpwstr>
  </property>
  <property fmtid="{D5CDD505-2E9C-101B-9397-08002B2CF9AE}" pid="3" name="MediaServiceImageTags">
    <vt:lpwstr/>
  </property>
</Properties>
</file>